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3"/>
  </p:notesMasterIdLst>
  <p:sldIdLst>
    <p:sldId id="256" r:id="rId5"/>
    <p:sldId id="1512" r:id="rId6"/>
    <p:sldId id="1851" r:id="rId7"/>
    <p:sldId id="1935" r:id="rId8"/>
    <p:sldId id="1854" r:id="rId9"/>
    <p:sldId id="1857" r:id="rId10"/>
    <p:sldId id="1859" r:id="rId11"/>
    <p:sldId id="1936" r:id="rId12"/>
    <p:sldId id="1860" r:id="rId13"/>
    <p:sldId id="1864" r:id="rId14"/>
    <p:sldId id="1865" r:id="rId15"/>
    <p:sldId id="1867" r:id="rId16"/>
    <p:sldId id="1870" r:id="rId17"/>
    <p:sldId id="1873" r:id="rId18"/>
    <p:sldId id="1877" r:id="rId19"/>
    <p:sldId id="1881" r:id="rId20"/>
    <p:sldId id="1884" r:id="rId21"/>
    <p:sldId id="1887" r:id="rId22"/>
    <p:sldId id="1889" r:id="rId23"/>
    <p:sldId id="1894" r:id="rId24"/>
    <p:sldId id="1898" r:id="rId25"/>
    <p:sldId id="1902" r:id="rId26"/>
    <p:sldId id="1906" r:id="rId27"/>
    <p:sldId id="1907" r:id="rId28"/>
    <p:sldId id="1910" r:id="rId29"/>
    <p:sldId id="1911" r:id="rId30"/>
    <p:sldId id="1912" r:id="rId31"/>
    <p:sldId id="1913" r:id="rId32"/>
    <p:sldId id="1922" r:id="rId33"/>
    <p:sldId id="1923" r:id="rId34"/>
    <p:sldId id="1930" r:id="rId35"/>
    <p:sldId id="1931" r:id="rId36"/>
    <p:sldId id="1677" r:id="rId37"/>
    <p:sldId id="1678" r:id="rId38"/>
    <p:sldId id="1679" r:id="rId39"/>
    <p:sldId id="1680" r:id="rId40"/>
    <p:sldId id="1681" r:id="rId41"/>
    <p:sldId id="1682" r:id="rId42"/>
    <p:sldId id="1683" r:id="rId43"/>
    <p:sldId id="1684" r:id="rId44"/>
    <p:sldId id="1685" r:id="rId45"/>
    <p:sldId id="1686" r:id="rId46"/>
    <p:sldId id="1687" r:id="rId47"/>
    <p:sldId id="1688" r:id="rId48"/>
    <p:sldId id="1689" r:id="rId49"/>
    <p:sldId id="1690" r:id="rId50"/>
    <p:sldId id="1691" r:id="rId51"/>
    <p:sldId id="1692" r:id="rId52"/>
    <p:sldId id="1693" r:id="rId53"/>
    <p:sldId id="1694" r:id="rId54"/>
    <p:sldId id="1695" r:id="rId55"/>
    <p:sldId id="1696" r:id="rId56"/>
    <p:sldId id="1697" r:id="rId57"/>
    <p:sldId id="1698" r:id="rId58"/>
    <p:sldId id="1699" r:id="rId59"/>
    <p:sldId id="1700" r:id="rId60"/>
    <p:sldId id="1701" r:id="rId61"/>
    <p:sldId id="1702" r:id="rId62"/>
    <p:sldId id="1703" r:id="rId63"/>
    <p:sldId id="1704" r:id="rId64"/>
    <p:sldId id="1705" r:id="rId65"/>
    <p:sldId id="1706" r:id="rId66"/>
    <p:sldId id="1707" r:id="rId67"/>
    <p:sldId id="1708" r:id="rId68"/>
    <p:sldId id="1709" r:id="rId69"/>
    <p:sldId id="1710" r:id="rId70"/>
    <p:sldId id="1756" r:id="rId71"/>
    <p:sldId id="1759" r:id="rId72"/>
    <p:sldId id="1760" r:id="rId73"/>
    <p:sldId id="1764" r:id="rId74"/>
    <p:sldId id="1761" r:id="rId75"/>
    <p:sldId id="1762" r:id="rId76"/>
    <p:sldId id="1763" r:id="rId77"/>
    <p:sldId id="1766" r:id="rId78"/>
    <p:sldId id="1765" r:id="rId79"/>
    <p:sldId id="1767" r:id="rId80"/>
    <p:sldId id="1768" r:id="rId81"/>
    <p:sldId id="1770" r:id="rId82"/>
    <p:sldId id="1771" r:id="rId83"/>
    <p:sldId id="1769" r:id="rId84"/>
    <p:sldId id="1772" r:id="rId85"/>
    <p:sldId id="1773" r:id="rId86"/>
    <p:sldId id="1774" r:id="rId87"/>
    <p:sldId id="1775" r:id="rId88"/>
    <p:sldId id="1776" r:id="rId89"/>
    <p:sldId id="1777" r:id="rId90"/>
    <p:sldId id="1778" r:id="rId91"/>
    <p:sldId id="1780" r:id="rId92"/>
    <p:sldId id="1779" r:id="rId93"/>
    <p:sldId id="1781" r:id="rId94"/>
    <p:sldId id="1782" r:id="rId95"/>
    <p:sldId id="1783" r:id="rId96"/>
    <p:sldId id="1784" r:id="rId97"/>
    <p:sldId id="1785" r:id="rId98"/>
    <p:sldId id="1786" r:id="rId99"/>
    <p:sldId id="1787" r:id="rId100"/>
    <p:sldId id="1788" r:id="rId101"/>
    <p:sldId id="1789" r:id="rId102"/>
    <p:sldId id="1790" r:id="rId103"/>
    <p:sldId id="1791" r:id="rId104"/>
    <p:sldId id="1792" r:id="rId105"/>
    <p:sldId id="1794" r:id="rId106"/>
    <p:sldId id="1793" r:id="rId107"/>
    <p:sldId id="1795" r:id="rId108"/>
    <p:sldId id="1796" r:id="rId109"/>
    <p:sldId id="1797" r:id="rId110"/>
    <p:sldId id="1798" r:id="rId111"/>
    <p:sldId id="1800" r:id="rId112"/>
    <p:sldId id="1799" r:id="rId113"/>
    <p:sldId id="1801" r:id="rId114"/>
    <p:sldId id="1802" r:id="rId115"/>
    <p:sldId id="1803" r:id="rId116"/>
    <p:sldId id="1804" r:id="rId117"/>
    <p:sldId id="1805" r:id="rId118"/>
    <p:sldId id="1806" r:id="rId119"/>
    <p:sldId id="1807" r:id="rId120"/>
    <p:sldId id="1815" r:id="rId121"/>
    <p:sldId id="1808" r:id="rId122"/>
    <p:sldId id="1809" r:id="rId123"/>
    <p:sldId id="1810" r:id="rId124"/>
    <p:sldId id="1811" r:id="rId125"/>
    <p:sldId id="1812" r:id="rId126"/>
    <p:sldId id="1813" r:id="rId127"/>
    <p:sldId id="1814" r:id="rId128"/>
    <p:sldId id="1816" r:id="rId129"/>
    <p:sldId id="1817" r:id="rId130"/>
    <p:sldId id="1818" r:id="rId131"/>
    <p:sldId id="1819" r:id="rId132"/>
    <p:sldId id="1833" r:id="rId133"/>
    <p:sldId id="1834" r:id="rId134"/>
    <p:sldId id="1835" r:id="rId135"/>
    <p:sldId id="1821" r:id="rId136"/>
    <p:sldId id="1820" r:id="rId137"/>
    <p:sldId id="1822" r:id="rId138"/>
    <p:sldId id="1823" r:id="rId139"/>
    <p:sldId id="1824" r:id="rId140"/>
    <p:sldId id="1825" r:id="rId141"/>
    <p:sldId id="1827" r:id="rId142"/>
    <p:sldId id="1828" r:id="rId143"/>
    <p:sldId id="1829" r:id="rId144"/>
    <p:sldId id="1830" r:id="rId145"/>
    <p:sldId id="1831" r:id="rId146"/>
    <p:sldId id="1832" r:id="rId147"/>
    <p:sldId id="1826" r:id="rId148"/>
    <p:sldId id="1836" r:id="rId149"/>
    <p:sldId id="1839" r:id="rId150"/>
    <p:sldId id="1838" r:id="rId151"/>
    <p:sldId id="1840" r:id="rId152"/>
    <p:sldId id="1842" r:id="rId153"/>
    <p:sldId id="1841" r:id="rId154"/>
    <p:sldId id="1843" r:id="rId155"/>
    <p:sldId id="1844" r:id="rId156"/>
    <p:sldId id="1845" r:id="rId157"/>
    <p:sldId id="1850" r:id="rId158"/>
    <p:sldId id="1848" r:id="rId159"/>
    <p:sldId id="1849" r:id="rId160"/>
    <p:sldId id="1846" r:id="rId161"/>
    <p:sldId id="1755" r:id="rId16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6" autoAdjust="0"/>
    <p:restoredTop sz="94645"/>
  </p:normalViewPr>
  <p:slideViewPr>
    <p:cSldViewPr snapToGrid="0" snapToObjects="1">
      <p:cViewPr varScale="1">
        <p:scale>
          <a:sx n="117" d="100"/>
          <a:sy n="117" d="100"/>
        </p:scale>
        <p:origin x="208" y="4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microsoft.com/office/2015/10/relationships/revisionInfo" Target="revisionInfo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commentAuthors" Target="commentAuthors.xml"/><Relationship Id="rId16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58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23" Type="http://schemas.openxmlformats.org/officeDocument/2006/relationships/image" Target="../media/image60.png"/><Relationship Id="rId10" Type="http://schemas.openxmlformats.org/officeDocument/2006/relationships/image" Target="../media/image11.png"/><Relationship Id="rId19" Type="http://schemas.openxmlformats.org/officeDocument/2006/relationships/image" Target="../media/image12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Relationship Id="rId22" Type="http://schemas.openxmlformats.org/officeDocument/2006/relationships/image" Target="../media/image5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19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5032168" y="122490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5233017" y="325968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7517" y="16777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7517" y="140655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380101" y="5155302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5233017" y="1416252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391974" y="3879259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85F9B-0733-C645-B7FF-3FF2A9BE4C81}"/>
              </a:ext>
            </a:extLst>
          </p:cNvPr>
          <p:cNvSpPr/>
          <p:nvPr/>
        </p:nvSpPr>
        <p:spPr>
          <a:xfrm>
            <a:off x="331125" y="6397244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 &amp; Serverless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9287730" y="12249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AWS</a:t>
            </a:r>
          </a:p>
          <a:p>
            <a:pPr algn="ctr"/>
            <a:r>
              <a:rPr lang="en-US" sz="29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0C2B04-A7A9-B848-84E3-BADE0684EAE7}"/>
              </a:ext>
            </a:extLst>
          </p:cNvPr>
          <p:cNvSpPr/>
          <p:nvPr/>
        </p:nvSpPr>
        <p:spPr>
          <a:xfrm>
            <a:off x="9302645" y="137448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Azure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391977" y="263731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76D72B-23E5-8A4D-B283-BA3D531B2521}"/>
              </a:ext>
            </a:extLst>
          </p:cNvPr>
          <p:cNvSpPr/>
          <p:nvPr/>
        </p:nvSpPr>
        <p:spPr>
          <a:xfrm>
            <a:off x="4791961" y="645314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 </a:t>
            </a:r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Administrator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37C000E-C094-0D47-A845-81FF6C3C05F8}"/>
              </a:ext>
            </a:extLst>
          </p:cNvPr>
          <p:cNvSpPr/>
          <p:nvPr/>
        </p:nvSpPr>
        <p:spPr>
          <a:xfrm>
            <a:off x="9279083" y="517366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Application Developer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9293997" y="640465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Security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4791962" y="3894180"/>
            <a:ext cx="4035819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4801495" y="517366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9287730" y="2622227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67B8B3-57D8-CB47-A523-AE2AF08ABFEE}"/>
              </a:ext>
            </a:extLst>
          </p:cNvPr>
          <p:cNvSpPr/>
          <p:nvPr/>
        </p:nvSpPr>
        <p:spPr>
          <a:xfrm>
            <a:off x="9302645" y="390539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Azure</a:t>
            </a:r>
          </a:p>
          <a:p>
            <a:pPr algn="ctr"/>
            <a:r>
              <a:rPr lang="en-US" sz="25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</p:spTree>
    <p:extLst>
      <p:ext uri="{BB962C8B-B14F-4D97-AF65-F5344CB8AC3E}">
        <p14:creationId xmlns:p14="http://schemas.microsoft.com/office/powerpoint/2010/main" val="396532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0282F-8EAE-1045-BFE1-E3EF0E88A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dirty="0"/>
              <a:t>@Kalyan Reddy Daida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381174</TotalTime>
  <Words>10320</Words>
  <Application>Microsoft Macintosh PowerPoint</Application>
  <PresentationFormat>Custom</PresentationFormat>
  <Paragraphs>2714</Paragraphs>
  <Slides>158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Aharoni</vt:lpstr>
      <vt:lpstr>Arial</vt:lpstr>
      <vt:lpstr>Calibri</vt:lpstr>
      <vt:lpstr>Calibri Light</vt:lpstr>
      <vt:lpstr>Office Theme</vt:lpstr>
      <vt:lpstr>Terraform on AWS with IaC DevOps &amp; SRE</vt:lpstr>
      <vt:lpstr>PowerPoint Presentation</vt:lpstr>
      <vt:lpstr>Terraform on AWS with IaC DevOps &amp; SRE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1157</cp:revision>
  <dcterms:created xsi:type="dcterms:W3CDTF">2019-11-12T03:20:49Z</dcterms:created>
  <dcterms:modified xsi:type="dcterms:W3CDTF">2021-05-14T10:56:48Z</dcterms:modified>
</cp:coreProperties>
</file>